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732" y="1782698"/>
            <a:ext cx="7766936" cy="164630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Нетрадиционный метод рисования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«Осенний ковер для  ежика»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375725"/>
          </a:xfrm>
        </p:spPr>
        <p:txBody>
          <a:bodyPr/>
          <a:lstStyle/>
          <a:p>
            <a:r>
              <a:rPr lang="ru-RU" dirty="0" smtClean="0"/>
              <a:t>(отпечатки листьев на бумаге)</a:t>
            </a:r>
          </a:p>
          <a:p>
            <a:r>
              <a:rPr lang="ru-RU" dirty="0" smtClean="0"/>
              <a:t>Коллективная работа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Воспитатель: </a:t>
            </a:r>
            <a:r>
              <a:rPr lang="ru-RU" dirty="0" err="1" smtClean="0">
                <a:solidFill>
                  <a:srgbClr val="FF0000"/>
                </a:solidFill>
              </a:rPr>
              <a:t>Дервишева</a:t>
            </a:r>
            <a:r>
              <a:rPr lang="ru-RU" dirty="0" smtClean="0">
                <a:solidFill>
                  <a:srgbClr val="FF0000"/>
                </a:solidFill>
              </a:rPr>
              <a:t> Земфира </a:t>
            </a:r>
            <a:r>
              <a:rPr lang="ru-RU" dirty="0" err="1" smtClean="0">
                <a:solidFill>
                  <a:srgbClr val="FF0000"/>
                </a:solidFill>
              </a:rPr>
              <a:t>Эрежеповна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0711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Физ. Минутка.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Ребята, а сейчас мы сделаем отпечатки всех  наших листиков, и у ежика будет красивый, осенний ковер. Но с начала нам нужно отдохнуть, набраться сил. Пойдемте с вами погуляем по осеннему парку.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Падают </a:t>
            </a:r>
            <a:r>
              <a:rPr lang="ru-RU" sz="2000" dirty="0" err="1" smtClean="0">
                <a:solidFill>
                  <a:srgbClr val="0070C0"/>
                </a:solidFill>
              </a:rPr>
              <a:t>падают</a:t>
            </a:r>
            <a:r>
              <a:rPr lang="ru-RU" sz="2000" dirty="0" smtClean="0">
                <a:solidFill>
                  <a:srgbClr val="0070C0"/>
                </a:solidFill>
              </a:rPr>
              <a:t> листья,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 нашем саду листопад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err="1" smtClean="0">
                <a:solidFill>
                  <a:srgbClr val="0070C0"/>
                </a:solidFill>
              </a:rPr>
              <a:t>Красные,желтые</a:t>
            </a:r>
            <a:r>
              <a:rPr lang="ru-RU" sz="2000" dirty="0" smtClean="0">
                <a:solidFill>
                  <a:srgbClr val="0070C0"/>
                </a:solidFill>
              </a:rPr>
              <a:t> листья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По ветру плавно летят.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7" y="2986467"/>
            <a:ext cx="5162044" cy="3871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971083"/>
            <a:ext cx="5203065" cy="39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5" y="2475964"/>
            <a:ext cx="5842715" cy="4382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" y="157767"/>
            <a:ext cx="5752563" cy="43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 теперь возьмите свои листочки и очень аккуратно нанесите на него краску такого цвета, какого цвета у вас листочек.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87111"/>
            <a:ext cx="5911883" cy="4433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9" y="1887112"/>
            <a:ext cx="5911881" cy="44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9" y="2421230"/>
            <a:ext cx="5692462" cy="4269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2" y="92298"/>
            <a:ext cx="5698187" cy="42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5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434126"/>
            <a:ext cx="8268237" cy="62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59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Кто разукрасил свой листочек, аккуратно подходите ко мне и ставьте свой отпечаток на ковер для ежика.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3" y="2257120"/>
            <a:ext cx="5945617" cy="4459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57119"/>
            <a:ext cx="5945617" cy="44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4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42" y="2390372"/>
            <a:ext cx="5956837" cy="4467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44351"/>
            <a:ext cx="5989390" cy="44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064"/>
            <a:ext cx="5736821" cy="4302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5" y="262943"/>
            <a:ext cx="5869905" cy="44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9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Ребята, посмотрите какой красивый ковер для ежика у нас получился. Теперь ему будет очень тепло и он не будет грустить. И конечно же, он скажет вам большое спасибо!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42541"/>
            <a:ext cx="5763535" cy="4322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5" y="2142542"/>
            <a:ext cx="5763535" cy="43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8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Молодцы ребята!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43" y="1518633"/>
            <a:ext cx="6831527" cy="51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515709"/>
            <a:ext cx="8596668" cy="182658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Задачи: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Учить детей рисовать листья в технике «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Принт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»:наносить краску на листья, стараясь передавать их оттенок, и ставить отпечатки на бумаге. Совершенствовать изобразительную технику(смешивать краски для получения осеннего колорита).Вызвать интерес к созданию коллективной композиции «Осенний ковер для ежика». Поощрять детей, воплощать в художественной форме свои представления, чувства;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передвать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характерные признаки объектов и явлений природы; поддерживать творческое начало.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Материалы, оборудование: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Бумага большого формата, гуашевые  краски, кисточки, баночки с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водой,осенние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листья собранные детьми перед занятием. Букет осенних листьев.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77335" y="5387847"/>
            <a:ext cx="39075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67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3286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Ребята, послушайте, я вам прочитаю стихотворение </a:t>
            </a:r>
            <a:r>
              <a:rPr lang="ru-RU" sz="2000" dirty="0" err="1" smtClean="0">
                <a:solidFill>
                  <a:srgbClr val="00B050"/>
                </a:solidFill>
              </a:rPr>
              <a:t>И.Токмаковой</a:t>
            </a:r>
            <a:r>
              <a:rPr lang="ru-RU" sz="2000" dirty="0" smtClean="0">
                <a:solidFill>
                  <a:srgbClr val="00B050"/>
                </a:solidFill>
              </a:rPr>
              <a:t> «</a:t>
            </a:r>
            <a:r>
              <a:rPr lang="ru-RU" sz="2000" dirty="0" err="1" smtClean="0">
                <a:solidFill>
                  <a:srgbClr val="00B050"/>
                </a:solidFill>
              </a:rPr>
              <a:t>Ветренно</a:t>
            </a:r>
            <a:r>
              <a:rPr lang="ru-RU" sz="2000" dirty="0" smtClean="0">
                <a:solidFill>
                  <a:srgbClr val="00B050"/>
                </a:solidFill>
              </a:rPr>
              <a:t>!»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err="1" smtClean="0">
                <a:solidFill>
                  <a:srgbClr val="00B050"/>
                </a:solidFill>
              </a:rPr>
              <a:t>Ветренно!Ветренно!Ветренно</a:t>
            </a:r>
            <a:r>
              <a:rPr lang="ru-RU" sz="2000" dirty="0" smtClean="0">
                <a:solidFill>
                  <a:srgbClr val="00B050"/>
                </a:solidFill>
              </a:rPr>
              <a:t>!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Вся земля проветрена!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Ветер листья с веток 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Разогнал по свету: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err="1" smtClean="0">
                <a:solidFill>
                  <a:srgbClr val="00B050"/>
                </a:solidFill>
              </a:rPr>
              <a:t>Липовый,березовый</a:t>
            </a:r>
            <a:r>
              <a:rPr lang="ru-RU" sz="2000" dirty="0" smtClean="0">
                <a:solidFill>
                  <a:srgbClr val="00B050"/>
                </a:solidFill>
              </a:rPr>
              <a:t>,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Желтый лист и розовый,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err="1" smtClean="0">
                <a:solidFill>
                  <a:srgbClr val="00B050"/>
                </a:solidFill>
              </a:rPr>
              <a:t>Красный,разноцветный</a:t>
            </a:r>
            <a:r>
              <a:rPr lang="ru-RU" sz="2000" dirty="0" smtClean="0">
                <a:solidFill>
                  <a:srgbClr val="00B050"/>
                </a:solidFill>
              </a:rPr>
              <a:t>,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Старый лист газетный.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14" y="1832019"/>
            <a:ext cx="6546761" cy="49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Ребята, сегодня когда я шла в садик, я видела ежика. Ему было холодно. Я пригласила его к нам в гости. Давайте мы сделаем с вами для ежика красивый ковер из осенних листьев. Посмотрите сколько у нас с вами листьев, которые мы с вами собрали. Ежик очень обрадуется.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" y="2162577"/>
            <a:ext cx="5633792" cy="4225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78" y="2162577"/>
            <a:ext cx="5633792" cy="42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4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Давайте мы с вами выберем листики, кто какой хочет.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3" y="1930400"/>
            <a:ext cx="5805507" cy="4354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0399"/>
            <a:ext cx="5805508" cy="43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1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Садитесь на места.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36" y="1270000"/>
            <a:ext cx="7396766" cy="55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389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Посмотрите ребята, у вас у всех разноцветные листочки. Некоторые листочки двух цветов, поэтому краски надо подбирать по цвету листочка. Например, этот лист </a:t>
            </a:r>
            <a:r>
              <a:rPr lang="ru-RU" sz="2000" dirty="0" err="1" smtClean="0">
                <a:solidFill>
                  <a:srgbClr val="00B050"/>
                </a:solidFill>
              </a:rPr>
              <a:t>клена,он</a:t>
            </a:r>
            <a:r>
              <a:rPr lang="ru-RU" sz="2000" dirty="0" smtClean="0">
                <a:solidFill>
                  <a:srgbClr val="00B050"/>
                </a:solidFill>
              </a:rPr>
              <a:t> похож на корону, осень окрасила этот листочек в желтый, в солнечный цвет, будто золотую корону, и добавил несколько пятнышек-здесь светло-зеленая, а здесь оранжевая.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88" y="2338227"/>
            <a:ext cx="4158136" cy="44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9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426" y="1607713"/>
            <a:ext cx="8596668" cy="44775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А этот лист каштана, он напоминает ладошку с растопыренными пальчиками. Покажите свои ладошки с растопыренными ладошками. Весть листок, осень в начале раскрасила желтой краской, потом на одном «пальчике» смешала желтый цвет с коричневым, а на другом желтый с зеленым.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0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 сейчас ребята я познакомлю вас с очень интересным способом рисования, которая называется «печать». Посмотрите, я беру осенний листок, наношу на него краску, стараясь передавать окраску листка, и прикладываю к белой бумаге, где у нас сидит ежик.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25" y="2099256"/>
            <a:ext cx="6207618" cy="46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52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404</Words>
  <Application>Microsoft Office PowerPoint</Application>
  <PresentationFormat>Широкоэкранный</PresentationFormat>
  <Paragraphs>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Грань</vt:lpstr>
      <vt:lpstr>Нетрадиционный метод рисования «Осенний ковер для  ежика»</vt:lpstr>
      <vt:lpstr>Задачи: Учить детей рисовать листья в технике «Принт»:наносить краску на листья, стараясь передавать их оттенок, и ставить отпечатки на бумаге. Совершенствовать изобразительную технику(смешивать краски для получения осеннего колорита).Вызвать интерес к созданию коллективной композиции «Осенний ковер для ежика». Поощрять детей, воплощать в художественной форме свои представления, чувства; передвать характерные признаки объектов и явлений природы; поддерживать творческое начало. Материалы, оборудование: Бумага большого формата, гуашевые  краски, кисточки, баночки с водой,осенние листья собранные детьми перед занятием. Букет осенних листьев.</vt:lpstr>
      <vt:lpstr>Ребята, послушайте, я вам прочитаю стихотворение И.Токмаковой «Ветренно!» Ветренно!Ветренно!Ветренно! Вся земля проветрена! Ветер листья с веток  Разогнал по свету: Липовый,березовый, Желтый лист и розовый, Красный,разноцветный, Старый лист газетный.  </vt:lpstr>
      <vt:lpstr>Ребята, сегодня когда я шла в садик, я видела ежика. Ему было холодно. Я пригласила его к нам в гости. Давайте мы сделаем с вами для ежика красивый ковер из осенних листьев. Посмотрите сколько у нас с вами листьев, которые мы с вами собрали. Ежик очень обрадуется. </vt:lpstr>
      <vt:lpstr>Давайте мы с вами выберем листики, кто какой хочет. </vt:lpstr>
      <vt:lpstr>Садитесь на места.</vt:lpstr>
      <vt:lpstr>Посмотрите ребята, у вас у всех разноцветные листочки. Некоторые листочки двух цветов, поэтому краски надо подбирать по цвету листочка. Например, этот лист клена,он похож на корону, осень окрасила этот листочек в желтый, в солнечный цвет, будто золотую корону, и добавил несколько пятнышек-здесь светло-зеленая, а здесь оранжевая.</vt:lpstr>
      <vt:lpstr>А этот лист каштана, он напоминает ладошку с растопыренными пальчиками. Покажите свои ладошки с растопыренными ладошками. Весть листок, осень в начале раскрасила желтой краской, потом на одном «пальчике» смешала желтый цвет с коричневым, а на другом желтый с зеленым.</vt:lpstr>
      <vt:lpstr>А сейчас ребята я познакомлю вас с очень интересным способом рисования, которая называется «печать». Посмотрите, я беру осенний листок, наношу на него краску, стараясь передавать окраску листка, и прикладываю к белой бумаге, где у нас сидит ежик.</vt:lpstr>
      <vt:lpstr>Физ. Минутка. Ребята, а сейчас мы сделаем отпечатки всех  наших листиков, и у ежика будет красивый, осенний ковер. Но с начала нам нужно отдохнуть, набраться сил. Пойдемте с вами погуляем по осеннему парку.  Падают падают листья,  В нашем саду листопад Красные,желтые листья По ветру плавно летят.                </vt:lpstr>
      <vt:lpstr>Презентация PowerPoint</vt:lpstr>
      <vt:lpstr>А теперь возьмите свои листочки и очень аккуратно нанесите на него краску такого цвета, какого цвета у вас листочек.</vt:lpstr>
      <vt:lpstr>Презентация PowerPoint</vt:lpstr>
      <vt:lpstr>Презентация PowerPoint</vt:lpstr>
      <vt:lpstr>Кто разукрасил свой листочек, аккуратно подходите ко мне и ставьте свой отпечаток на ковер для ежика.</vt:lpstr>
      <vt:lpstr>Презентация PowerPoint</vt:lpstr>
      <vt:lpstr>Презентация PowerPoint</vt:lpstr>
      <vt:lpstr>Ребята, посмотрите какой красивый ковер для ежика у нас получился. Теперь ему будет очень тепло и он не будет грустить. И конечно же, он скажет вам большое спасибо!</vt:lpstr>
      <vt:lpstr>                 Молодцы ребята!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Нетрадиционный метод рисования «Осенний ковер для  ежика»</dc:title>
  <dc:creator>admin</dc:creator>
  <cp:lastModifiedBy>admin</cp:lastModifiedBy>
  <cp:revision>8</cp:revision>
  <dcterms:created xsi:type="dcterms:W3CDTF">2016-02-14T14:24:38Z</dcterms:created>
  <dcterms:modified xsi:type="dcterms:W3CDTF">2016-02-14T15:32:35Z</dcterms:modified>
</cp:coreProperties>
</file>